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47AA7-8B9E-426A-9008-21528E1D6024}" v="206" dt="2023-11-09T11:17:59.571"/>
    <p1510:client id="{6A7F86B2-C9EB-3A1B-9E89-44DB99B9E370}" v="223" dt="2023-11-10T04:51:49.372"/>
    <p1510:client id="{8538DE78-F9E6-8F89-B4A2-B6E60BEC8E22}" v="54" dt="2023-11-09T11:29:48.026"/>
    <p1510:client id="{E73361C8-1C9A-1F35-E100-7EBF0CC59D59}" v="18" dt="2023-11-10T04:53:14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ent - Goh Jet Wei" userId="S::goh_jetwei@mymail.sutd.edu.sg::ce36f722-2882-4080-bb4e-a62805f1ce6e" providerId="AD" clId="Web-{11247AA7-8B9E-426A-9008-21528E1D6024}"/>
    <pc:docChg chg="mod modSld addMainMaster delMainMaster modMainMaster setSldSz">
      <pc:chgData name="Student - Goh Jet Wei" userId="S::goh_jetwei@mymail.sutd.edu.sg::ce36f722-2882-4080-bb4e-a62805f1ce6e" providerId="AD" clId="Web-{11247AA7-8B9E-426A-9008-21528E1D6024}" dt="2023-11-09T11:17:59.571" v="199" actId="14100"/>
      <pc:docMkLst>
        <pc:docMk/>
      </pc:docMkLst>
      <pc:sldChg chg="addSp delSp modSp mod setBg modClrScheme chgLayout">
        <pc:chgData name="Student - Goh Jet Wei" userId="S::goh_jetwei@mymail.sutd.edu.sg::ce36f722-2882-4080-bb4e-a62805f1ce6e" providerId="AD" clId="Web-{11247AA7-8B9E-426A-9008-21528E1D6024}" dt="2023-11-09T11:17:59.571" v="199" actId="14100"/>
        <pc:sldMkLst>
          <pc:docMk/>
          <pc:sldMk cId="109857222" sldId="256"/>
        </pc:sldMkLst>
        <pc:spChg chg="add del mod ord">
          <ac:chgData name="Student - Goh Jet Wei" userId="S::goh_jetwei@mymail.sutd.edu.sg::ce36f722-2882-4080-bb4e-a62805f1ce6e" providerId="AD" clId="Web-{11247AA7-8B9E-426A-9008-21528E1D6024}" dt="2023-11-09T11:17:59.571" v="199" actId="14100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Student - Goh Jet Wei" userId="S::goh_jetwei@mymail.sutd.edu.sg::ce36f722-2882-4080-bb4e-a62805f1ce6e" providerId="AD" clId="Web-{11247AA7-8B9E-426A-9008-21528E1D6024}" dt="2023-11-09T11:03:09.558" v="85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tudent - Goh Jet Wei" userId="S::goh_jetwei@mymail.sutd.edu.sg::ce36f722-2882-4080-bb4e-a62805f1ce6e" providerId="AD" clId="Web-{11247AA7-8B9E-426A-9008-21528E1D6024}" dt="2023-11-09T11:02:34.901" v="81"/>
          <ac:spMkLst>
            <pc:docMk/>
            <pc:sldMk cId="109857222" sldId="256"/>
            <ac:spMk id="6" creationId="{3FB989E1-F43A-645A-2EF7-5021DE01E6E8}"/>
          </ac:spMkLst>
        </pc:spChg>
        <pc:spChg chg="add del mod">
          <ac:chgData name="Student - Goh Jet Wei" userId="S::goh_jetwei@mymail.sutd.edu.sg::ce36f722-2882-4080-bb4e-a62805f1ce6e" providerId="AD" clId="Web-{11247AA7-8B9E-426A-9008-21528E1D6024}" dt="2023-11-09T11:17:48.946" v="197" actId="1076"/>
          <ac:spMkLst>
            <pc:docMk/>
            <pc:sldMk cId="109857222" sldId="256"/>
            <ac:spMk id="8" creationId="{9DEA8B45-6D52-4354-DDC3-8F1DA2E2C20B}"/>
          </ac:spMkLst>
        </pc:spChg>
        <pc:spChg chg="add del mod">
          <ac:chgData name="Student - Goh Jet Wei" userId="S::goh_jetwei@mymail.sutd.edu.sg::ce36f722-2882-4080-bb4e-a62805f1ce6e" providerId="AD" clId="Web-{11247AA7-8B9E-426A-9008-21528E1D6024}" dt="2023-11-09T11:14:55.722" v="117"/>
          <ac:spMkLst>
            <pc:docMk/>
            <pc:sldMk cId="109857222" sldId="256"/>
            <ac:spMk id="10" creationId="{C45EA1D7-D387-BE30-8740-B11D3203580A}"/>
          </ac:spMkLst>
        </pc:spChg>
        <pc:picChg chg="add del mod">
          <ac:chgData name="Student - Goh Jet Wei" userId="S::goh_jetwei@mymail.sutd.edu.sg::ce36f722-2882-4080-bb4e-a62805f1ce6e" providerId="AD" clId="Web-{11247AA7-8B9E-426A-9008-21528E1D6024}" dt="2023-11-09T10:48:18.670" v="19"/>
          <ac:picMkLst>
            <pc:docMk/>
            <pc:sldMk cId="109857222" sldId="256"/>
            <ac:picMk id="4" creationId="{C938D361-10AD-3C0E-0CC9-1FA89F4CF99C}"/>
          </ac:picMkLst>
        </pc:picChg>
        <pc:picChg chg="add mod">
          <ac:chgData name="Student - Goh Jet Wei" userId="S::goh_jetwei@mymail.sutd.edu.sg::ce36f722-2882-4080-bb4e-a62805f1ce6e" providerId="AD" clId="Web-{11247AA7-8B9E-426A-9008-21528E1D6024}" dt="2023-11-09T11:17:15.836" v="193" actId="1076"/>
          <ac:picMkLst>
            <pc:docMk/>
            <pc:sldMk cId="109857222" sldId="256"/>
            <ac:picMk id="5" creationId="{336E41F7-97C3-C481-6018-2F56121CED75}"/>
          </ac:picMkLst>
        </pc:picChg>
        <pc:picChg chg="add del mod">
          <ac:chgData name="Student - Goh Jet Wei" userId="S::goh_jetwei@mymail.sutd.edu.sg::ce36f722-2882-4080-bb4e-a62805f1ce6e" providerId="AD" clId="Web-{11247AA7-8B9E-426A-9008-21528E1D6024}" dt="2023-11-09T11:09:37.618" v="114"/>
          <ac:picMkLst>
            <pc:docMk/>
            <pc:sldMk cId="109857222" sldId="256"/>
            <ac:picMk id="9" creationId="{151A14B9-45B5-CC21-E107-7FE0326EE447}"/>
          </ac:picMkLst>
        </pc:picChg>
      </pc:sldChg>
      <pc:sldMasterChg chg="modSp del delSldLayout modSldLayout">
        <pc:chgData name="Student - Goh Jet Wei" userId="S::goh_jetwei@mymail.sutd.edu.sg::ce36f722-2882-4080-bb4e-a62805f1ce6e" providerId="AD" clId="Web-{11247AA7-8B9E-426A-9008-21528E1D6024}" dt="2023-11-09T10:44:45.631" v="1"/>
        <pc:sldMasterMkLst>
          <pc:docMk/>
          <pc:sldMasterMk cId="2460954070" sldId="2147483660"/>
        </pc:sldMasterMkLst>
        <pc:spChg chg="mod">
          <ac:chgData name="Student - Goh Jet Wei" userId="S::goh_jetwei@mymail.sutd.edu.sg::ce36f722-2882-4080-bb4e-a62805f1ce6e" providerId="AD" clId="Web-{11247AA7-8B9E-426A-9008-21528E1D6024}" dt="2023-11-09T10:44:45.569" v="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4:45.569" v="0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4:45.569" v="0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4:45.569" v="0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4:45.569" v="0"/>
          <ac:spMkLst>
            <pc:docMk/>
            <pc:sldMasterMk cId="2460954070" sldId="2147483660"/>
            <ac:spMk id="6" creationId="{00000000-0000-0000-0000-000000000000}"/>
          </ac:spMkLst>
        </pc:sp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del">
          <pc:chgData name="Student - Goh Jet Wei" userId="S::goh_jetwei@mymail.sutd.edu.sg::ce36f722-2882-4080-bb4e-a62805f1ce6e" providerId="AD" clId="Web-{11247AA7-8B9E-426A-9008-21528E1D6024}" dt="2023-11-09T10:44:45.631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4:45.569" v="0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modSp add del addSldLayout delSldLayout modSldLayout">
        <pc:chgData name="Student - Goh Jet Wei" userId="S::goh_jetwei@mymail.sutd.edu.sg::ce36f722-2882-4080-bb4e-a62805f1ce6e" providerId="AD" clId="Web-{11247AA7-8B9E-426A-9008-21528E1D6024}" dt="2023-11-09T10:45:10.132" v="3"/>
        <pc:sldMasterMkLst>
          <pc:docMk/>
          <pc:sldMasterMk cId="4123927338" sldId="2147483672"/>
        </pc:sldMasterMkLst>
        <pc:spChg chg="mod">
          <ac:chgData name="Student - Goh Jet Wei" userId="S::goh_jetwei@mymail.sutd.edu.sg::ce36f722-2882-4080-bb4e-a62805f1ce6e" providerId="AD" clId="Web-{11247AA7-8B9E-426A-9008-21528E1D6024}" dt="2023-11-09T10:45:10.070" v="2"/>
          <ac:spMkLst>
            <pc:docMk/>
            <pc:sldMasterMk cId="4123927338" sldId="2147483672"/>
            <ac:spMk id="2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10.070" v="2"/>
          <ac:spMkLst>
            <pc:docMk/>
            <pc:sldMasterMk cId="4123927338" sldId="2147483672"/>
            <ac:spMk id="3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10.070" v="2"/>
          <ac:spMkLst>
            <pc:docMk/>
            <pc:sldMasterMk cId="4123927338" sldId="2147483672"/>
            <ac:spMk id="4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10.070" v="2"/>
          <ac:spMkLst>
            <pc:docMk/>
            <pc:sldMasterMk cId="4123927338" sldId="2147483672"/>
            <ac:spMk id="5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10.070" v="2"/>
          <ac:spMkLst>
            <pc:docMk/>
            <pc:sldMasterMk cId="4123927338" sldId="2147483672"/>
            <ac:spMk id="6" creationId="{00000000-0000-0000-0000-000000000000}"/>
          </ac:spMkLst>
        </pc:sp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1411284373" sldId="2147483673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1411284373" sldId="2147483673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1411284373" sldId="2147483673"/>
              <ac:spMk id="3" creationId="{00000000-0000-0000-0000-000000000000}"/>
            </ac:spMkLst>
          </pc:spChg>
        </pc:sldLayoutChg>
        <pc:sldLayoutChg chg="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3921821766" sldId="2147483674"/>
          </pc:sldLayoutMkLst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3961884124" sldId="2147483675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961884124" sldId="2147483675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961884124" sldId="2147483675"/>
              <ac:spMk id="3" creationId="{00000000-0000-0000-0000-000000000000}"/>
            </ac:spMkLst>
          </pc:spChg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4076418152" sldId="2147483676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076418152" sldId="2147483676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076418152" sldId="2147483676"/>
              <ac:spMk id="4" creationId="{00000000-0000-0000-0000-000000000000}"/>
            </ac:spMkLst>
          </pc:spChg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4245486109" sldId="2147483677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245486109" sldId="2147483677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245486109" sldId="2147483677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245486109" sldId="2147483677"/>
              <ac:spMk id="4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245486109" sldId="2147483677"/>
              <ac:spMk id="5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4245486109" sldId="2147483677"/>
              <ac:spMk id="6" creationId="{00000000-0000-0000-0000-000000000000}"/>
            </ac:spMkLst>
          </pc:spChg>
        </pc:sldLayoutChg>
        <pc:sldLayoutChg chg="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722937982" sldId="2147483678"/>
          </pc:sldLayoutMkLst>
        </pc:sldLayoutChg>
        <pc:sldLayoutChg chg="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4030045613" sldId="2147483679"/>
          </pc:sldLayoutMkLst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3651184839" sldId="2147483680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651184839" sldId="2147483680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651184839" sldId="2147483680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651184839" sldId="2147483680"/>
              <ac:spMk id="4" creationId="{00000000-0000-0000-0000-000000000000}"/>
            </ac:spMkLst>
          </pc:spChg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2880873714" sldId="2147483681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2880873714" sldId="2147483681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2880873714" sldId="2147483681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2880873714" sldId="2147483681"/>
              <ac:spMk id="4" creationId="{00000000-0000-0000-0000-000000000000}"/>
            </ac:spMkLst>
          </pc:spChg>
        </pc:sldLayoutChg>
        <pc:sldLayoutChg chg="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3056073218" sldId="2147483682"/>
          </pc:sldLayoutMkLst>
        </pc:sldLayoutChg>
        <pc:sldLayoutChg chg="modSp add del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4123927338" sldId="2147483672"/>
            <pc:sldLayoutMk cId="3715686153" sldId="2147483683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715686153" sldId="2147483683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10.070" v="2"/>
            <ac:spMkLst>
              <pc:docMk/>
              <pc:sldMasterMk cId="4123927338" sldId="2147483672"/>
              <pc:sldLayoutMk cId="3715686153" sldId="2147483683"/>
              <ac:spMk id="3" creationId="{00000000-0000-0000-0000-000000000000}"/>
            </ac:spMkLst>
          </pc:spChg>
        </pc:sldLayoutChg>
      </pc:sldMasterChg>
      <pc:sldMasterChg chg="modSp add addSldLayout modSldLayout">
        <pc:chgData name="Student - Goh Jet Wei" userId="S::goh_jetwei@mymail.sutd.edu.sg::ce36f722-2882-4080-bb4e-a62805f1ce6e" providerId="AD" clId="Web-{11247AA7-8B9E-426A-9008-21528E1D6024}" dt="2023-11-09T10:45:27.977" v="4"/>
        <pc:sldMasterMkLst>
          <pc:docMk/>
          <pc:sldMasterMk cId="3096804564" sldId="2147483684"/>
        </pc:sldMasterMkLst>
        <pc:spChg chg="mod">
          <ac:chgData name="Student - Goh Jet Wei" userId="S::goh_jetwei@mymail.sutd.edu.sg::ce36f722-2882-4080-bb4e-a62805f1ce6e" providerId="AD" clId="Web-{11247AA7-8B9E-426A-9008-21528E1D6024}" dt="2023-11-09T10:45:27.977" v="4"/>
          <ac:spMkLst>
            <pc:docMk/>
            <pc:sldMasterMk cId="3096804564" sldId="2147483684"/>
            <ac:spMk id="2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27.977" v="4"/>
          <ac:spMkLst>
            <pc:docMk/>
            <pc:sldMasterMk cId="3096804564" sldId="2147483684"/>
            <ac:spMk id="3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27.977" v="4"/>
          <ac:spMkLst>
            <pc:docMk/>
            <pc:sldMasterMk cId="3096804564" sldId="2147483684"/>
            <ac:spMk id="4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27.977" v="4"/>
          <ac:spMkLst>
            <pc:docMk/>
            <pc:sldMasterMk cId="3096804564" sldId="2147483684"/>
            <ac:spMk id="5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11247AA7-8B9E-426A-9008-21528E1D6024}" dt="2023-11-09T10:45:27.977" v="4"/>
          <ac:spMkLst>
            <pc:docMk/>
            <pc:sldMasterMk cId="3096804564" sldId="2147483684"/>
            <ac:spMk id="6" creationId="{00000000-0000-0000-0000-000000000000}"/>
          </ac:spMkLst>
        </pc:sp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1701265135" sldId="2147483685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701265135" sldId="2147483685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701265135" sldId="2147483685"/>
              <ac:spMk id="3" creationId="{00000000-0000-0000-0000-000000000000}"/>
            </ac:spMkLst>
          </pc:spChg>
        </pc:sldLayoutChg>
        <pc:sldLayoutChg chg="add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3096804564" sldId="2147483684"/>
            <pc:sldLayoutMk cId="1626598356" sldId="2147483686"/>
          </pc:sldLayoutMkLst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1303669469" sldId="2147483687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303669469" sldId="2147483687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303669469" sldId="2147483687"/>
              <ac:spMk id="3" creationId="{00000000-0000-0000-0000-000000000000}"/>
            </ac:spMkLst>
          </pc:spChg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3817677752" sldId="2147483688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3817677752" sldId="2147483688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3817677752" sldId="2147483688"/>
              <ac:spMk id="4" creationId="{00000000-0000-0000-0000-000000000000}"/>
            </ac:spMkLst>
          </pc:spChg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1601340343" sldId="2147483689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601340343" sldId="2147483689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601340343" sldId="2147483689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601340343" sldId="2147483689"/>
              <ac:spMk id="4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601340343" sldId="2147483689"/>
              <ac:spMk id="5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601340343" sldId="2147483689"/>
              <ac:spMk id="6" creationId="{00000000-0000-0000-0000-000000000000}"/>
            </ac:spMkLst>
          </pc:spChg>
        </pc:sldLayoutChg>
        <pc:sldLayoutChg chg="add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3096804564" sldId="2147483684"/>
            <pc:sldLayoutMk cId="195714121" sldId="2147483690"/>
          </pc:sldLayoutMkLst>
        </pc:sldLayoutChg>
        <pc:sldLayoutChg chg="add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3096804564" sldId="2147483684"/>
            <pc:sldLayoutMk cId="2454239941" sldId="2147483691"/>
          </pc:sldLayoutMkLst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1179805438" sldId="2147483692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179805438" sldId="2147483692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179805438" sldId="2147483692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179805438" sldId="2147483692"/>
              <ac:spMk id="4" creationId="{00000000-0000-0000-0000-000000000000}"/>
            </ac:spMkLst>
          </pc:spChg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208077118" sldId="2147483693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208077118" sldId="2147483693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208077118" sldId="2147483693"/>
              <ac:spMk id="3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208077118" sldId="2147483693"/>
              <ac:spMk id="4" creationId="{00000000-0000-0000-0000-000000000000}"/>
            </ac:spMkLst>
          </pc:spChg>
        </pc:sldLayoutChg>
        <pc:sldLayoutChg chg="add mod replId">
          <pc:chgData name="Student - Goh Jet Wei" userId="S::goh_jetwei@mymail.sutd.edu.sg::ce36f722-2882-4080-bb4e-a62805f1ce6e" providerId="AD" clId="Web-{11247AA7-8B9E-426A-9008-21528E1D6024}" dt="2023-11-09T10:45:10.132" v="3"/>
          <pc:sldLayoutMkLst>
            <pc:docMk/>
            <pc:sldMasterMk cId="3096804564" sldId="2147483684"/>
            <pc:sldLayoutMk cId="1575296955" sldId="2147483694"/>
          </pc:sldLayoutMkLst>
        </pc:sldLayoutChg>
        <pc:sldLayoutChg chg="modSp add mod replId">
          <pc:chgData name="Student - Goh Jet Wei" userId="S::goh_jetwei@mymail.sutd.edu.sg::ce36f722-2882-4080-bb4e-a62805f1ce6e" providerId="AD" clId="Web-{11247AA7-8B9E-426A-9008-21528E1D6024}" dt="2023-11-09T10:45:27.977" v="4"/>
          <pc:sldLayoutMkLst>
            <pc:docMk/>
            <pc:sldMasterMk cId="3096804564" sldId="2147483684"/>
            <pc:sldLayoutMk cId="1059015314" sldId="2147483695"/>
          </pc:sldLayoutMkLst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059015314" sldId="2147483695"/>
              <ac:spMk id="2" creationId="{00000000-0000-0000-0000-000000000000}"/>
            </ac:spMkLst>
          </pc:spChg>
          <pc:spChg chg="mod">
            <ac:chgData name="Student - Goh Jet Wei" userId="S::goh_jetwei@mymail.sutd.edu.sg::ce36f722-2882-4080-bb4e-a62805f1ce6e" providerId="AD" clId="Web-{11247AA7-8B9E-426A-9008-21528E1D6024}" dt="2023-11-09T10:45:27.977" v="4"/>
            <ac:spMkLst>
              <pc:docMk/>
              <pc:sldMasterMk cId="3096804564" sldId="2147483684"/>
              <pc:sldLayoutMk cId="1059015314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Student - Goh Jet Wei" userId="S::goh_jetwei@mymail.sutd.edu.sg::ce36f722-2882-4080-bb4e-a62805f1ce6e" providerId="AD" clId="Web-{6A7F86B2-C9EB-3A1B-9E89-44DB99B9E370}"/>
    <pc:docChg chg="modSld">
      <pc:chgData name="Student - Goh Jet Wei" userId="S::goh_jetwei@mymail.sutd.edu.sg::ce36f722-2882-4080-bb4e-a62805f1ce6e" providerId="AD" clId="Web-{6A7F86B2-C9EB-3A1B-9E89-44DB99B9E370}" dt="2023-11-10T04:51:49.372" v="218" actId="1076"/>
      <pc:docMkLst>
        <pc:docMk/>
      </pc:docMkLst>
      <pc:sldChg chg="addSp delSp modSp mod setBg">
        <pc:chgData name="Student - Goh Jet Wei" userId="S::goh_jetwei@mymail.sutd.edu.sg::ce36f722-2882-4080-bb4e-a62805f1ce6e" providerId="AD" clId="Web-{6A7F86B2-C9EB-3A1B-9E89-44DB99B9E370}" dt="2023-11-10T04:51:49.372" v="218" actId="1076"/>
        <pc:sldMkLst>
          <pc:docMk/>
          <pc:sldMk cId="109857222" sldId="256"/>
        </pc:sldMkLst>
        <pc:spChg chg="mod">
          <ac:chgData name="Student - Goh Jet Wei" userId="S::goh_jetwei@mymail.sutd.edu.sg::ce36f722-2882-4080-bb4e-a62805f1ce6e" providerId="AD" clId="Web-{6A7F86B2-C9EB-3A1B-9E89-44DB99B9E370}" dt="2023-11-10T04:43:19.542" v="146" actId="20577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Student - Goh Jet Wei" userId="S::goh_jetwei@mymail.sutd.edu.sg::ce36f722-2882-4080-bb4e-a62805f1ce6e" providerId="AD" clId="Web-{6A7F86B2-C9EB-3A1B-9E89-44DB99B9E370}" dt="2023-11-10T04:30:50.251" v="19"/>
          <ac:spMkLst>
            <pc:docMk/>
            <pc:sldMk cId="109857222" sldId="256"/>
            <ac:spMk id="4" creationId="{F73715A9-8962-6FC4-5C0D-7EEFC9A7962E}"/>
          </ac:spMkLst>
        </pc:spChg>
        <pc:spChg chg="add del mod">
          <ac:chgData name="Student - Goh Jet Wei" userId="S::goh_jetwei@mymail.sutd.edu.sg::ce36f722-2882-4080-bb4e-a62805f1ce6e" providerId="AD" clId="Web-{6A7F86B2-C9EB-3A1B-9E89-44DB99B9E370}" dt="2023-11-10T04:34:35.774" v="82"/>
          <ac:spMkLst>
            <pc:docMk/>
            <pc:sldMk cId="109857222" sldId="256"/>
            <ac:spMk id="7" creationId="{9FCC9023-E337-8B9C-146C-72DA5466E416}"/>
          </ac:spMkLst>
        </pc:spChg>
        <pc:spChg chg="mod">
          <ac:chgData name="Student - Goh Jet Wei" userId="S::goh_jetwei@mymail.sutd.edu.sg::ce36f722-2882-4080-bb4e-a62805f1ce6e" providerId="AD" clId="Web-{6A7F86B2-C9EB-3A1B-9E89-44DB99B9E370}" dt="2023-11-10T04:37:26.921" v="107" actId="14100"/>
          <ac:spMkLst>
            <pc:docMk/>
            <pc:sldMk cId="109857222" sldId="256"/>
            <ac:spMk id="8" creationId="{9DEA8B45-6D52-4354-DDC3-8F1DA2E2C20B}"/>
          </ac:spMkLst>
        </pc:spChg>
        <pc:spChg chg="add mod">
          <ac:chgData name="Student - Goh Jet Wei" userId="S::goh_jetwei@mymail.sutd.edu.sg::ce36f722-2882-4080-bb4e-a62805f1ce6e" providerId="AD" clId="Web-{6A7F86B2-C9EB-3A1B-9E89-44DB99B9E370}" dt="2023-11-10T04:45:44.094" v="164" actId="14100"/>
          <ac:spMkLst>
            <pc:docMk/>
            <pc:sldMk cId="109857222" sldId="256"/>
            <ac:spMk id="9" creationId="{DEFB010E-8997-CCD3-C38B-F8F22B49C974}"/>
          </ac:spMkLst>
        </pc:spChg>
        <pc:picChg chg="add del mod">
          <ac:chgData name="Student - Goh Jet Wei" userId="S::goh_jetwei@mymail.sutd.edu.sg::ce36f722-2882-4080-bb4e-a62805f1ce6e" providerId="AD" clId="Web-{6A7F86B2-C9EB-3A1B-9E89-44DB99B9E370}" dt="2023-11-10T04:38:54.845" v="112"/>
          <ac:picMkLst>
            <pc:docMk/>
            <pc:sldMk cId="109857222" sldId="256"/>
            <ac:picMk id="10" creationId="{B2666905-33BD-55E6-92ED-87561C687B6F}"/>
          </ac:picMkLst>
        </pc:picChg>
        <pc:picChg chg="add del mod ord">
          <ac:chgData name="Student - Goh Jet Wei" userId="S::goh_jetwei@mymail.sutd.edu.sg::ce36f722-2882-4080-bb4e-a62805f1ce6e" providerId="AD" clId="Web-{6A7F86B2-C9EB-3A1B-9E89-44DB99B9E370}" dt="2023-11-10T04:42:47.885" v="144"/>
          <ac:picMkLst>
            <pc:docMk/>
            <pc:sldMk cId="109857222" sldId="256"/>
            <ac:picMk id="11" creationId="{740030AB-8399-1A7B-54D2-EDA894060419}"/>
          </ac:picMkLst>
        </pc:picChg>
        <pc:picChg chg="add mod ord">
          <ac:chgData name="Student - Goh Jet Wei" userId="S::goh_jetwei@mymail.sutd.edu.sg::ce36f722-2882-4080-bb4e-a62805f1ce6e" providerId="AD" clId="Web-{6A7F86B2-C9EB-3A1B-9E89-44DB99B9E370}" dt="2023-11-10T04:51:42.903" v="216" actId="1076"/>
          <ac:picMkLst>
            <pc:docMk/>
            <pc:sldMk cId="109857222" sldId="256"/>
            <ac:picMk id="12" creationId="{345430A0-2EA2-96CC-CC7B-E732658E95BF}"/>
          </ac:picMkLst>
        </pc:picChg>
        <pc:picChg chg="add del mod ord">
          <ac:chgData name="Student - Goh Jet Wei" userId="S::goh_jetwei@mymail.sutd.edu.sg::ce36f722-2882-4080-bb4e-a62805f1ce6e" providerId="AD" clId="Web-{6A7F86B2-C9EB-3A1B-9E89-44DB99B9E370}" dt="2023-11-10T04:45:48.344" v="165"/>
          <ac:picMkLst>
            <pc:docMk/>
            <pc:sldMk cId="109857222" sldId="256"/>
            <ac:picMk id="13" creationId="{6D1472CB-B730-D052-355D-EE307AB861AF}"/>
          </ac:picMkLst>
        </pc:picChg>
        <pc:picChg chg="add del mod">
          <ac:chgData name="Student - Goh Jet Wei" userId="S::goh_jetwei@mymail.sutd.edu.sg::ce36f722-2882-4080-bb4e-a62805f1ce6e" providerId="AD" clId="Web-{6A7F86B2-C9EB-3A1B-9E89-44DB99B9E370}" dt="2023-11-10T04:47:18.722" v="168"/>
          <ac:picMkLst>
            <pc:docMk/>
            <pc:sldMk cId="109857222" sldId="256"/>
            <ac:picMk id="14" creationId="{F39B9A6E-D817-00B0-BD15-D9DFAF5C761D}"/>
          </ac:picMkLst>
        </pc:picChg>
        <pc:picChg chg="add mod">
          <ac:chgData name="Student - Goh Jet Wei" userId="S::goh_jetwei@mymail.sutd.edu.sg::ce36f722-2882-4080-bb4e-a62805f1ce6e" providerId="AD" clId="Web-{6A7F86B2-C9EB-3A1B-9E89-44DB99B9E370}" dt="2023-11-10T04:50:46.010" v="201" actId="1076"/>
          <ac:picMkLst>
            <pc:docMk/>
            <pc:sldMk cId="109857222" sldId="256"/>
            <ac:picMk id="15" creationId="{461B21EA-35D2-627F-2B30-984F41DF3AC8}"/>
          </ac:picMkLst>
        </pc:picChg>
        <pc:picChg chg="add del mod">
          <ac:chgData name="Student - Goh Jet Wei" userId="S::goh_jetwei@mymail.sutd.edu.sg::ce36f722-2882-4080-bb4e-a62805f1ce6e" providerId="AD" clId="Web-{6A7F86B2-C9EB-3A1B-9E89-44DB99B9E370}" dt="2023-11-10T04:50:04.650" v="190"/>
          <ac:picMkLst>
            <pc:docMk/>
            <pc:sldMk cId="109857222" sldId="256"/>
            <ac:picMk id="16" creationId="{282C6B06-8E81-1C05-5AAB-AA5A45CDD001}"/>
          </ac:picMkLst>
        </pc:picChg>
        <pc:picChg chg="add mod">
          <ac:chgData name="Student - Goh Jet Wei" userId="S::goh_jetwei@mymail.sutd.edu.sg::ce36f722-2882-4080-bb4e-a62805f1ce6e" providerId="AD" clId="Web-{6A7F86B2-C9EB-3A1B-9E89-44DB99B9E370}" dt="2023-11-10T04:51:49.372" v="218" actId="1076"/>
          <ac:picMkLst>
            <pc:docMk/>
            <pc:sldMk cId="109857222" sldId="256"/>
            <ac:picMk id="17" creationId="{206F4381-91E4-8BFA-F28A-C573CFFF1EB7}"/>
          </ac:picMkLst>
        </pc:picChg>
        <pc:picChg chg="add mod">
          <ac:chgData name="Student - Goh Jet Wei" userId="S::goh_jetwei@mymail.sutd.edu.sg::ce36f722-2882-4080-bb4e-a62805f1ce6e" providerId="AD" clId="Web-{6A7F86B2-C9EB-3A1B-9E89-44DB99B9E370}" dt="2023-11-10T04:51:26.293" v="214" actId="1076"/>
          <ac:picMkLst>
            <pc:docMk/>
            <pc:sldMk cId="109857222" sldId="256"/>
            <ac:picMk id="18" creationId="{88B12F53-C9AE-BE2B-872B-F490CE2517B3}"/>
          </ac:picMkLst>
        </pc:picChg>
      </pc:sldChg>
    </pc:docChg>
  </pc:docChgLst>
  <pc:docChgLst>
    <pc:chgData name="Student - Goh Jet Wei" userId="S::goh_jetwei@mymail.sutd.edu.sg::ce36f722-2882-4080-bb4e-a62805f1ce6e" providerId="AD" clId="Web-{E73361C8-1C9A-1F35-E100-7EBF0CC59D59}"/>
    <pc:docChg chg="modSld">
      <pc:chgData name="Student - Goh Jet Wei" userId="S::goh_jetwei@mymail.sutd.edu.sg::ce36f722-2882-4080-bb4e-a62805f1ce6e" providerId="AD" clId="Web-{E73361C8-1C9A-1F35-E100-7EBF0CC59D59}" dt="2023-11-10T04:53:14.525" v="15" actId="20577"/>
      <pc:docMkLst>
        <pc:docMk/>
      </pc:docMkLst>
      <pc:sldChg chg="modSp">
        <pc:chgData name="Student - Goh Jet Wei" userId="S::goh_jetwei@mymail.sutd.edu.sg::ce36f722-2882-4080-bb4e-a62805f1ce6e" providerId="AD" clId="Web-{E73361C8-1C9A-1F35-E100-7EBF0CC59D59}" dt="2023-11-10T04:53:14.525" v="15" actId="20577"/>
        <pc:sldMkLst>
          <pc:docMk/>
          <pc:sldMk cId="109857222" sldId="256"/>
        </pc:sldMkLst>
        <pc:spChg chg="mod">
          <ac:chgData name="Student - Goh Jet Wei" userId="S::goh_jetwei@mymail.sutd.edu.sg::ce36f722-2882-4080-bb4e-a62805f1ce6e" providerId="AD" clId="Web-{E73361C8-1C9A-1F35-E100-7EBF0CC59D59}" dt="2023-11-10T04:53:04.384" v="1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E73361C8-1C9A-1F35-E100-7EBF0CC59D59}" dt="2023-11-10T04:53:14.525" v="15" actId="20577"/>
          <ac:spMkLst>
            <pc:docMk/>
            <pc:sldMk cId="109857222" sldId="256"/>
            <ac:spMk id="8" creationId="{9DEA8B45-6D52-4354-DDC3-8F1DA2E2C20B}"/>
          </ac:spMkLst>
        </pc:spChg>
        <pc:picChg chg="mod">
          <ac:chgData name="Student - Goh Jet Wei" userId="S::goh_jetwei@mymail.sutd.edu.sg::ce36f722-2882-4080-bb4e-a62805f1ce6e" providerId="AD" clId="Web-{E73361C8-1C9A-1F35-E100-7EBF0CC59D59}" dt="2023-11-10T04:52:53.212" v="12" actId="1076"/>
          <ac:picMkLst>
            <pc:docMk/>
            <pc:sldMk cId="109857222" sldId="256"/>
            <ac:picMk id="17" creationId="{206F4381-91E4-8BFA-F28A-C573CFFF1EB7}"/>
          </ac:picMkLst>
        </pc:picChg>
        <pc:picChg chg="mod">
          <ac:chgData name="Student - Goh Jet Wei" userId="S::goh_jetwei@mymail.sutd.edu.sg::ce36f722-2882-4080-bb4e-a62805f1ce6e" providerId="AD" clId="Web-{E73361C8-1C9A-1F35-E100-7EBF0CC59D59}" dt="2023-11-10T04:52:51.649" v="11" actId="14100"/>
          <ac:picMkLst>
            <pc:docMk/>
            <pc:sldMk cId="109857222" sldId="256"/>
            <ac:picMk id="18" creationId="{88B12F53-C9AE-BE2B-872B-F490CE2517B3}"/>
          </ac:picMkLst>
        </pc:picChg>
      </pc:sldChg>
    </pc:docChg>
  </pc:docChgLst>
  <pc:docChgLst>
    <pc:chgData name="Student - Goh Jet Wei" userId="S::goh_jetwei@mymail.sutd.edu.sg::ce36f722-2882-4080-bb4e-a62805f1ce6e" providerId="AD" clId="Web-{8538DE78-F9E6-8F89-B4A2-B6E60BEC8E22}"/>
    <pc:docChg chg="modSld">
      <pc:chgData name="Student - Goh Jet Wei" userId="S::goh_jetwei@mymail.sutd.edu.sg::ce36f722-2882-4080-bb4e-a62805f1ce6e" providerId="AD" clId="Web-{8538DE78-F9E6-8F89-B4A2-B6E60BEC8E22}" dt="2023-11-09T11:29:48.026" v="49" actId="1076"/>
      <pc:docMkLst>
        <pc:docMk/>
      </pc:docMkLst>
      <pc:sldChg chg="modSp">
        <pc:chgData name="Student - Goh Jet Wei" userId="S::goh_jetwei@mymail.sutd.edu.sg::ce36f722-2882-4080-bb4e-a62805f1ce6e" providerId="AD" clId="Web-{8538DE78-F9E6-8F89-B4A2-B6E60BEC8E22}" dt="2023-11-09T11:29:48.026" v="49" actId="1076"/>
        <pc:sldMkLst>
          <pc:docMk/>
          <pc:sldMk cId="109857222" sldId="256"/>
        </pc:sldMkLst>
        <pc:spChg chg="mod">
          <ac:chgData name="Student - Goh Jet Wei" userId="S::goh_jetwei@mymail.sutd.edu.sg::ce36f722-2882-4080-bb4e-a62805f1ce6e" providerId="AD" clId="Web-{8538DE78-F9E6-8F89-B4A2-B6E60BEC8E22}" dt="2023-11-09T11:29:43.791" v="4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udent - Goh Jet Wei" userId="S::goh_jetwei@mymail.sutd.edu.sg::ce36f722-2882-4080-bb4e-a62805f1ce6e" providerId="AD" clId="Web-{8538DE78-F9E6-8F89-B4A2-B6E60BEC8E22}" dt="2023-11-09T11:29:15.603" v="41" actId="1076"/>
          <ac:spMkLst>
            <pc:docMk/>
            <pc:sldMk cId="109857222" sldId="256"/>
            <ac:spMk id="8" creationId="{9DEA8B45-6D52-4354-DDC3-8F1DA2E2C20B}"/>
          </ac:spMkLst>
        </pc:spChg>
        <pc:picChg chg="mod">
          <ac:chgData name="Student - Goh Jet Wei" userId="S::goh_jetwei@mymail.sutd.edu.sg::ce36f722-2882-4080-bb4e-a62805f1ce6e" providerId="AD" clId="Web-{8538DE78-F9E6-8F89-B4A2-B6E60BEC8E22}" dt="2023-11-09T11:29:48.026" v="49" actId="1076"/>
          <ac:picMkLst>
            <pc:docMk/>
            <pc:sldMk cId="109857222" sldId="256"/>
            <ac:picMk id="5" creationId="{336E41F7-97C3-C481-6018-2F56121CED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6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9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1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9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6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7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4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3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0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0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neon light on a black background&#10;&#10;Description automatically generated">
            <a:extLst>
              <a:ext uri="{FF2B5EF4-FFF2-40B4-BE49-F238E27FC236}">
                <a16:creationId xmlns:a16="http://schemas.microsoft.com/office/drawing/2014/main" id="{345430A0-2EA2-96CC-CC7B-E732658E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80000">
            <a:off x="5539783" y="2194943"/>
            <a:ext cx="1448814" cy="1436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12" y="315230"/>
            <a:ext cx="6352177" cy="318346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  <a:t>Song Queue </a:t>
            </a:r>
            <a:br>
              <a:rPr lang="en-US" sz="6000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</a:br>
            <a:r>
              <a:rPr lang="en-US" sz="6000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  <a:t>Sign-Up Form</a:t>
            </a:r>
            <a:br>
              <a:rPr lang="en-US" sz="4000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</a:br>
            <a:br>
              <a:rPr lang="en-US" sz="4000" dirty="0">
                <a:latin typeface="Arial"/>
                <a:ea typeface="Calibri Light"/>
                <a:cs typeface="Calibri Light"/>
              </a:rPr>
            </a:br>
            <a:endParaRPr lang="en-US" sz="2800">
              <a:solidFill>
                <a:schemeClr val="bg1"/>
              </a:solidFill>
              <a:latin typeface="Arial"/>
              <a:ea typeface="Calibri Light"/>
              <a:cs typeface="Calibri Light"/>
            </a:endParaRPr>
          </a:p>
        </p:txBody>
      </p:sp>
      <p:pic>
        <p:nvPicPr>
          <p:cNvPr id="5" name="Picture 4" descr="A qr code with a few squares&#10;&#10;Description automatically generated">
            <a:extLst>
              <a:ext uri="{FF2B5EF4-FFF2-40B4-BE49-F238E27FC236}">
                <a16:creationId xmlns:a16="http://schemas.microsoft.com/office/drawing/2014/main" id="{336E41F7-97C3-C481-6018-2F56121C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36" y="3583088"/>
            <a:ext cx="5245286" cy="5280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EA8B45-6D52-4354-DDC3-8F1DA2E2C20B}"/>
              </a:ext>
            </a:extLst>
          </p:cNvPr>
          <p:cNvSpPr txBox="1">
            <a:spLocks/>
          </p:cNvSpPr>
          <p:nvPr/>
        </p:nvSpPr>
        <p:spPr>
          <a:xfrm>
            <a:off x="4893" y="33787"/>
            <a:ext cx="6843796" cy="775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  <a:t>S</a:t>
            </a:r>
            <a:r>
              <a:rPr lang="en-US" sz="2800" i="1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  <a:t>ING</a:t>
            </a:r>
            <a:r>
              <a:rPr lang="en-US" sz="3600" i="1" dirty="0">
                <a:solidFill>
                  <a:schemeClr val="bg1"/>
                </a:solidFill>
                <a:latin typeface="Baguet Script"/>
                <a:ea typeface="Calibri Light"/>
                <a:cs typeface="Calibri Light"/>
              </a:rPr>
              <a:t>UTD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B010E-8997-CCD3-C38B-F8F22B49C974}"/>
              </a:ext>
            </a:extLst>
          </p:cNvPr>
          <p:cNvSpPr txBox="1"/>
          <p:nvPr/>
        </p:nvSpPr>
        <p:spPr>
          <a:xfrm>
            <a:off x="928267" y="2417884"/>
            <a:ext cx="49321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 sz="2200" dirty="0">
                <a:latin typeface="Arial"/>
                <a:cs typeface="Arial"/>
              </a:rPr>
            </a:b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Want to showcase your singing skills? Join the song queue here!!!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1B21EA-35D2-627F-2B30-984F41DF3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5486783" y="238068"/>
            <a:ext cx="1120005" cy="1160585"/>
          </a:xfrm>
          <a:prstGeom prst="rect">
            <a:avLst/>
          </a:prstGeom>
        </p:spPr>
      </p:pic>
      <p:pic>
        <p:nvPicPr>
          <p:cNvPr id="17" name="Picture 16" descr="A neon light on a black background&#10;&#10;Description automatically generated">
            <a:extLst>
              <a:ext uri="{FF2B5EF4-FFF2-40B4-BE49-F238E27FC236}">
                <a16:creationId xmlns:a16="http://schemas.microsoft.com/office/drawing/2014/main" id="{206F4381-91E4-8BFA-F28A-C573CFFF1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0000">
            <a:off x="280307" y="1593454"/>
            <a:ext cx="1038845" cy="1038845"/>
          </a:xfrm>
          <a:prstGeom prst="rect">
            <a:avLst/>
          </a:prstGeom>
        </p:spPr>
      </p:pic>
      <p:pic>
        <p:nvPicPr>
          <p:cNvPr id="18" name="Picture 17" descr="A neon light on a black background&#10;&#10;Description automatically generated">
            <a:extLst>
              <a:ext uri="{FF2B5EF4-FFF2-40B4-BE49-F238E27FC236}">
                <a16:creationId xmlns:a16="http://schemas.microsoft.com/office/drawing/2014/main" id="{88B12F53-C9AE-BE2B-872B-F490CE251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80000">
            <a:off x="-383136" y="14268"/>
            <a:ext cx="1777536" cy="17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Song Queue  Sign-Up Form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218</cp:revision>
  <dcterms:created xsi:type="dcterms:W3CDTF">2023-11-09T10:43:34Z</dcterms:created>
  <dcterms:modified xsi:type="dcterms:W3CDTF">2023-11-10T04:53:25Z</dcterms:modified>
</cp:coreProperties>
</file>